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56" r:id="rId2"/>
    <p:sldId id="518" r:id="rId3"/>
    <p:sldId id="382" r:id="rId4"/>
    <p:sldId id="520" r:id="rId5"/>
    <p:sldId id="522" r:id="rId6"/>
    <p:sldId id="526" r:id="rId7"/>
    <p:sldId id="527" r:id="rId8"/>
    <p:sldId id="528" r:id="rId9"/>
    <p:sldId id="529" r:id="rId10"/>
    <p:sldId id="524" r:id="rId11"/>
    <p:sldId id="462" r:id="rId12"/>
    <p:sldId id="521" r:id="rId13"/>
    <p:sldId id="525" r:id="rId14"/>
    <p:sldId id="523" r:id="rId15"/>
    <p:sldId id="530" r:id="rId16"/>
    <p:sldId id="532" r:id="rId17"/>
    <p:sldId id="533" r:id="rId18"/>
    <p:sldId id="534" r:id="rId19"/>
    <p:sldId id="535" r:id="rId20"/>
    <p:sldId id="536" r:id="rId21"/>
    <p:sldId id="531" r:id="rId22"/>
    <p:sldId id="457" r:id="rId2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466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98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25/08/2019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25/08/2019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41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92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6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87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23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60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48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36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93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01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8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8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7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91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51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50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17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60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7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25 August 2019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25 August 2019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25 August 2019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25 August 2019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25 August 2019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25 August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25 August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25 August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25 August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25 August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25 August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25 August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pic/libraries/architecture/workmanag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oid.jlelse.eu/what-is-android-jetpack-737095e8816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4.png"/><Relationship Id="rId5" Type="http://schemas.openxmlformats.org/officeDocument/2006/relationships/hyperlink" Target="https://codelabs.developers.google.com/codelabs/android-workmanager-kt/#0" TargetMode="External"/><Relationship Id="rId4" Type="http://schemas.openxmlformats.org/officeDocument/2006/relationships/hyperlink" Target="https://github.com/googlecodelabs/android-workmanag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82.png"/><Relationship Id="rId4" Type="http://schemas.openxmlformats.org/officeDocument/2006/relationships/hyperlink" Target="https://jitpack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Android Jetpack?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645985"/>
            <a:ext cx="3751843" cy="37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Android Jetpack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20479"/>
          <a:stretch>
            <a:fillRect/>
          </a:stretch>
        </p:blipFill>
        <p:spPr>
          <a:xfrm>
            <a:off x="4679950" y="830263"/>
            <a:ext cx="4213225" cy="3603625"/>
          </a:xfrm>
        </p:spPr>
      </p:pic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Android Jetpack is a set of components, tools and guidance to make great Android apps.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Android Jetpack components bring together the existing Support Library and Architecture Components and arranges them into four </a:t>
            </a:r>
            <a:r>
              <a:rPr lang="en-US" dirty="0" smtClean="0"/>
              <a:t>categories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9" y="97971"/>
            <a:ext cx="8557681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WorkMananager</a:t>
            </a:r>
            <a:r>
              <a:rPr lang="en-US" dirty="0"/>
              <a:t> component is a powerful new library that provides a one-stop solution for </a:t>
            </a:r>
            <a:r>
              <a:rPr lang="en-US" b="1" dirty="0"/>
              <a:t>constraint-based background jobs </a:t>
            </a:r>
            <a:r>
              <a:rPr lang="en-US" dirty="0"/>
              <a:t>that need guaranteed execution, replacing the need to use things like jobs or </a:t>
            </a:r>
            <a:r>
              <a:rPr lang="en-US" dirty="0" err="1"/>
              <a:t>SyncAdapters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is </a:t>
            </a:r>
            <a:r>
              <a:rPr lang="en-US" dirty="0"/>
              <a:t>intended for tasks that are </a:t>
            </a:r>
            <a:r>
              <a:rPr lang="en-US" b="1" dirty="0" smtClean="0"/>
              <a:t>deferrable </a:t>
            </a:r>
            <a:r>
              <a:rPr lang="en-US" dirty="0" smtClean="0"/>
              <a:t>— that </a:t>
            </a:r>
            <a:r>
              <a:rPr lang="en-US" dirty="0"/>
              <a:t>is, not required to run </a:t>
            </a:r>
            <a:br>
              <a:rPr lang="en-US" dirty="0"/>
            </a:br>
            <a:r>
              <a:rPr lang="en-US" dirty="0" smtClean="0"/>
              <a:t>immediately — and </a:t>
            </a:r>
            <a:r>
              <a:rPr lang="en-US" b="1" dirty="0"/>
              <a:t>required to run reliably </a:t>
            </a:r>
            <a:r>
              <a:rPr lang="en-US" dirty="0"/>
              <a:t>even if the </a:t>
            </a:r>
            <a:r>
              <a:rPr lang="en-US" b="1" dirty="0"/>
              <a:t>app exits </a:t>
            </a:r>
            <a:r>
              <a:rPr lang="en-US" dirty="0"/>
              <a:t>or the </a:t>
            </a:r>
            <a:r>
              <a:rPr lang="en-US" b="1" dirty="0"/>
              <a:t>device restarts</a:t>
            </a:r>
            <a:r>
              <a:rPr lang="en-US" dirty="0"/>
              <a:t>. For example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Sending logs or analytics to backend services</a:t>
            </a:r>
          </a:p>
          <a:p>
            <a:pPr lvl="1"/>
            <a:r>
              <a:rPr lang="en-US" dirty="0"/>
              <a:t>Periodically syncing application data with a server</a:t>
            </a:r>
          </a:p>
          <a:p>
            <a:endParaRPr lang="en-US" dirty="0" smtClean="0"/>
          </a:p>
          <a:p>
            <a:r>
              <a:rPr lang="en-US" dirty="0" smtClean="0"/>
              <a:t>Backwards </a:t>
            </a:r>
            <a:r>
              <a:rPr lang="en-US" dirty="0"/>
              <a:t>compatible up to API 14</a:t>
            </a:r>
            <a:endParaRPr lang="en-US" dirty="0" smtClean="0"/>
          </a:p>
          <a:p>
            <a:pPr lvl="1"/>
            <a:r>
              <a:rPr lang="en-US" dirty="0"/>
              <a:t>Uses </a:t>
            </a:r>
            <a:r>
              <a:rPr lang="en-US" dirty="0" err="1"/>
              <a:t>JobScheduler</a:t>
            </a:r>
            <a:r>
              <a:rPr lang="en-US" dirty="0"/>
              <a:t> on devices with API 23+</a:t>
            </a:r>
          </a:p>
          <a:p>
            <a:pPr lvl="1"/>
            <a:r>
              <a:rPr lang="en-US" dirty="0"/>
              <a:t>Uses a combination of </a:t>
            </a:r>
            <a:r>
              <a:rPr lang="en-US" dirty="0" err="1"/>
              <a:t>BroadcastReceiver</a:t>
            </a:r>
            <a:r>
              <a:rPr lang="en-US" dirty="0"/>
              <a:t> + </a:t>
            </a:r>
            <a:r>
              <a:rPr lang="en-US" dirty="0" err="1"/>
              <a:t>AlarmManager</a:t>
            </a:r>
            <a:r>
              <a:rPr lang="en-US" dirty="0"/>
              <a:t> on devices with API </a:t>
            </a:r>
            <a:r>
              <a:rPr lang="en-US" dirty="0" smtClean="0"/>
              <a:t>14-22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 work constraints like network availability or charging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Schedule </a:t>
            </a:r>
            <a:r>
              <a:rPr lang="en-US" dirty="0"/>
              <a:t>asynchronous one-off or periodic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Monitor </a:t>
            </a:r>
            <a:r>
              <a:rPr lang="en-US" dirty="0"/>
              <a:t>and manage scheduled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Chain </a:t>
            </a:r>
            <a:r>
              <a:rPr lang="en-US" dirty="0"/>
              <a:t>tasks </a:t>
            </a:r>
            <a:r>
              <a:rPr lang="en-US" dirty="0" smtClean="0"/>
              <a:t>together</a:t>
            </a:r>
          </a:p>
          <a:p>
            <a:r>
              <a:rPr lang="en-US" dirty="0" smtClean="0"/>
              <a:t>Ensures </a:t>
            </a:r>
            <a:r>
              <a:rPr lang="en-US" dirty="0"/>
              <a:t>task execution, even if the app or device </a:t>
            </a:r>
            <a:r>
              <a:rPr lang="en-US" dirty="0" smtClean="0"/>
              <a:t>restarts</a:t>
            </a:r>
          </a:p>
          <a:p>
            <a:r>
              <a:rPr lang="en-US" dirty="0" smtClean="0"/>
              <a:t>Adheres </a:t>
            </a:r>
            <a:r>
              <a:rPr lang="en-US" dirty="0"/>
              <a:t>to power-saving features like Doze </a:t>
            </a:r>
            <a:r>
              <a:rPr lang="en-US" dirty="0" smtClean="0"/>
              <a:t>mode</a:t>
            </a:r>
            <a:endParaRPr lang="en-GB" dirty="0"/>
          </a:p>
          <a:p>
            <a:r>
              <a:rPr lang="en-GB" dirty="0" smtClean="0"/>
              <a:t>Find more about </a:t>
            </a:r>
            <a:r>
              <a:rPr lang="en-GB" dirty="0" err="1" smtClean="0"/>
              <a:t>WorkManger</a:t>
            </a:r>
            <a:r>
              <a:rPr lang="en-GB" dirty="0" smtClean="0"/>
              <a:t> </a:t>
            </a:r>
            <a:r>
              <a:rPr lang="en-GB" dirty="0" smtClean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480657" y="198727"/>
            <a:ext cx="4182687" cy="4746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58" y="1092427"/>
            <a:ext cx="4529285" cy="2958646"/>
          </a:xfrm>
        </p:spPr>
      </p:pic>
    </p:spTree>
    <p:extLst>
      <p:ext uri="{BB962C8B-B14F-4D97-AF65-F5344CB8AC3E}">
        <p14:creationId xmlns:p14="http://schemas.microsoft.com/office/powerpoint/2010/main" val="9993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Adding work manager in app/</a:t>
            </a:r>
            <a:r>
              <a:rPr lang="en-US" dirty="0" err="1"/>
              <a:t>build.gradle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WorkManager</a:t>
            </a:r>
            <a:r>
              <a:rPr lang="en-US" dirty="0"/>
              <a:t> </a:t>
            </a:r>
            <a:r>
              <a:rPr lang="en-US" dirty="0" smtClean="0"/>
              <a:t>Basics</a:t>
            </a:r>
          </a:p>
          <a:p>
            <a:r>
              <a:rPr lang="en-US" b="1" dirty="0" smtClean="0"/>
              <a:t>Worker</a:t>
            </a:r>
            <a:r>
              <a:rPr lang="en-US" b="1" dirty="0"/>
              <a:t>:</a:t>
            </a:r>
            <a:r>
              <a:rPr lang="en-US" dirty="0"/>
              <a:t> This is where you put the code for the actual work you want to perform in the background. You'll extend this class and override the </a:t>
            </a:r>
            <a:r>
              <a:rPr lang="en-US" b="1" dirty="0" err="1"/>
              <a:t>doWork</a:t>
            </a:r>
            <a:r>
              <a:rPr lang="en-US" b="1" dirty="0"/>
              <a:t>() </a:t>
            </a:r>
            <a:r>
              <a:rPr lang="en-US" dirty="0"/>
              <a:t>method</a:t>
            </a:r>
            <a:r>
              <a:rPr lang="en-US" dirty="0" smtClean="0"/>
              <a:t>.</a:t>
            </a:r>
          </a:p>
          <a:p>
            <a:r>
              <a:rPr lang="en-US" b="1" dirty="0" err="1"/>
              <a:t>WorkRequest</a:t>
            </a:r>
            <a:r>
              <a:rPr lang="en-US" dirty="0"/>
              <a:t>: This represents a request to do some work. You'll pass in your Worker as part of creating your </a:t>
            </a:r>
            <a:r>
              <a:rPr lang="en-US" dirty="0" err="1"/>
              <a:t>WorkRequest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making the </a:t>
            </a:r>
            <a:r>
              <a:rPr lang="en-US" dirty="0" err="1"/>
              <a:t>WorkRequest</a:t>
            </a:r>
            <a:r>
              <a:rPr lang="en-US" dirty="0"/>
              <a:t> you can also specify things like </a:t>
            </a:r>
            <a:r>
              <a:rPr lang="en-US" b="1" dirty="0"/>
              <a:t>Constraints </a:t>
            </a:r>
            <a:r>
              <a:rPr lang="en-US" dirty="0"/>
              <a:t>on when the Worker should run.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1877" y="1246649"/>
            <a:ext cx="7220246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implementation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"androidx.work:work-runtime-ktx: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2.2.0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WorkManager</a:t>
            </a:r>
            <a:r>
              <a:rPr lang="en-US" dirty="0" smtClean="0"/>
              <a:t> Basics</a:t>
            </a:r>
          </a:p>
          <a:p>
            <a:r>
              <a:rPr lang="en-US" b="1" dirty="0" err="1" smtClean="0"/>
              <a:t>WorkManager</a:t>
            </a:r>
            <a:r>
              <a:rPr lang="en-US" dirty="0"/>
              <a:t>: This class actually schedules your </a:t>
            </a:r>
            <a:r>
              <a:rPr lang="en-US" dirty="0" err="1"/>
              <a:t>WorkRequest</a:t>
            </a:r>
            <a:r>
              <a:rPr lang="en-US" dirty="0"/>
              <a:t> and makes it run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schedules </a:t>
            </a:r>
            <a:r>
              <a:rPr lang="en-US" dirty="0" err="1"/>
              <a:t>WorkRequests</a:t>
            </a:r>
            <a:r>
              <a:rPr lang="en-US" dirty="0"/>
              <a:t> in a way that spreads out the load on system resources, while honoring the constraints you specify.</a:t>
            </a:r>
          </a:p>
          <a:p>
            <a:endParaRPr lang="en-US" dirty="0"/>
          </a:p>
          <a:p>
            <a:r>
              <a:rPr lang="en-US" dirty="0" smtClean="0"/>
              <a:t>Creating the first worker:</a:t>
            </a:r>
          </a:p>
          <a:p>
            <a:r>
              <a:rPr lang="en-US" dirty="0"/>
              <a:t>In the package workers, create a new class called </a:t>
            </a:r>
            <a:r>
              <a:rPr lang="en-US" dirty="0" err="1" smtClean="0"/>
              <a:t>BlurWorker</a:t>
            </a:r>
            <a:r>
              <a:rPr lang="en-US" dirty="0" smtClean="0"/>
              <a:t> and extend </a:t>
            </a:r>
            <a:r>
              <a:rPr lang="en-US" b="1" dirty="0" smtClean="0"/>
              <a:t>Worker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the required work in the </a:t>
            </a:r>
            <a:r>
              <a:rPr lang="en-US" b="1" dirty="0" err="1" smtClean="0"/>
              <a:t>doWork</a:t>
            </a:r>
            <a:r>
              <a:rPr lang="en-US" b="1" dirty="0" smtClean="0"/>
              <a:t>() </a:t>
            </a:r>
            <a:r>
              <a:rPr lang="en-US" dirty="0" smtClean="0"/>
              <a:t>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3619" y="3396349"/>
            <a:ext cx="877676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BlurWorker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Context,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WorkerParameters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Worker(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fun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doWork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Result {}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Creating the first worker:</a:t>
            </a:r>
          </a:p>
          <a:p>
            <a:r>
              <a:rPr lang="en-US" dirty="0" smtClean="0"/>
              <a:t>In your </a:t>
            </a:r>
            <a:r>
              <a:rPr lang="en-US" dirty="0" err="1" smtClean="0"/>
              <a:t>viewModel</a:t>
            </a:r>
            <a:r>
              <a:rPr lang="en-US" dirty="0" smtClean="0"/>
              <a:t> create the </a:t>
            </a:r>
            <a:r>
              <a:rPr lang="en-US" dirty="0" err="1" smtClean="0"/>
              <a:t>workManager</a:t>
            </a:r>
            <a:r>
              <a:rPr lang="en-US" dirty="0" smtClean="0"/>
              <a:t> instance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Enqueue</a:t>
            </a:r>
            <a:r>
              <a:rPr lang="en-US" dirty="0"/>
              <a:t> the </a:t>
            </a:r>
            <a:r>
              <a:rPr lang="en-US" dirty="0" err="1"/>
              <a:t>WorkRequest</a:t>
            </a:r>
            <a:r>
              <a:rPr lang="en-US" dirty="0"/>
              <a:t> in </a:t>
            </a:r>
            <a:r>
              <a:rPr lang="en-US" dirty="0" err="1" smtClean="0"/>
              <a:t>WorkManager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types of </a:t>
            </a:r>
            <a:r>
              <a:rPr lang="en-US" dirty="0" err="1"/>
              <a:t>WorkRequests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b="1" dirty="0" err="1"/>
              <a:t>OneTimeWorkRequest</a:t>
            </a:r>
            <a:r>
              <a:rPr lang="en-US" dirty="0"/>
              <a:t>: A </a:t>
            </a:r>
            <a:r>
              <a:rPr lang="en-US" dirty="0" err="1"/>
              <a:t>WorkRequest</a:t>
            </a:r>
            <a:r>
              <a:rPr lang="en-US" dirty="0"/>
              <a:t> that will only execute once.</a:t>
            </a:r>
          </a:p>
          <a:p>
            <a:r>
              <a:rPr lang="en-US" b="1" dirty="0" err="1"/>
              <a:t>PeriodicWorkRequest</a:t>
            </a:r>
            <a:r>
              <a:rPr lang="en-US" dirty="0"/>
              <a:t>: A </a:t>
            </a:r>
            <a:r>
              <a:rPr lang="en-US" dirty="0" err="1"/>
              <a:t>WorkRequest</a:t>
            </a:r>
            <a:r>
              <a:rPr lang="en-US" dirty="0"/>
              <a:t> that will repeat on a cycle.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53299" y="1652839"/>
            <a:ext cx="783740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val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WorkManager.getInstance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(application)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3231" y="2215309"/>
            <a:ext cx="2880405" cy="641893"/>
          </a:xfrm>
        </p:spPr>
        <p:txBody>
          <a:bodyPr/>
          <a:lstStyle/>
          <a:p>
            <a:r>
              <a:rPr lang="en-US" dirty="0" smtClean="0"/>
              <a:t>Android Architecture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 smtClean="0"/>
              <a:t>Mohamed Wael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6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err="1"/>
              <a:t>WorkRequest</a:t>
            </a:r>
            <a:r>
              <a:rPr lang="en-US" dirty="0"/>
              <a:t> in </a:t>
            </a:r>
            <a:r>
              <a:rPr lang="en-US" dirty="0" err="1" smtClean="0"/>
              <a:t>WorkManager</a:t>
            </a:r>
            <a:endParaRPr lang="en-US" dirty="0" smtClean="0"/>
          </a:p>
          <a:p>
            <a:r>
              <a:rPr lang="en-US" dirty="0"/>
              <a:t>We only want the </a:t>
            </a:r>
            <a:r>
              <a:rPr lang="en-US" dirty="0" err="1" smtClean="0"/>
              <a:t>blurWorker</a:t>
            </a:r>
            <a:r>
              <a:rPr lang="en-US" dirty="0" smtClean="0"/>
              <a:t> to be executed once </a:t>
            </a:r>
            <a:r>
              <a:rPr lang="en-US" dirty="0"/>
              <a:t>when the Go button is clicked.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applyBlur</a:t>
            </a:r>
            <a:r>
              <a:rPr lang="en-US" dirty="0"/>
              <a:t> method is called when the Go button is clicked,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create a </a:t>
            </a:r>
            <a:r>
              <a:rPr lang="en-US" b="1" dirty="0" err="1"/>
              <a:t>OneTimeWorkRequest</a:t>
            </a:r>
            <a:r>
              <a:rPr lang="en-US" dirty="0"/>
              <a:t> from </a:t>
            </a:r>
            <a:r>
              <a:rPr lang="en-US" dirty="0" err="1"/>
              <a:t>BlurWorker</a:t>
            </a:r>
            <a:r>
              <a:rPr lang="en-US" dirty="0"/>
              <a:t> there. </a:t>
            </a:r>
            <a:endParaRPr lang="en-US" dirty="0" smtClean="0"/>
          </a:p>
          <a:p>
            <a:r>
              <a:rPr lang="en-US" dirty="0" smtClean="0"/>
              <a:t>Then</a:t>
            </a:r>
            <a:r>
              <a:rPr lang="en-US" dirty="0"/>
              <a:t>, using your </a:t>
            </a:r>
            <a:r>
              <a:rPr lang="en-US" dirty="0" err="1"/>
              <a:t>WorkManager</a:t>
            </a:r>
            <a:r>
              <a:rPr lang="en-US" dirty="0"/>
              <a:t> instance </a:t>
            </a:r>
            <a:r>
              <a:rPr lang="en-US" dirty="0" err="1"/>
              <a:t>enqueue</a:t>
            </a:r>
            <a:r>
              <a:rPr lang="en-US" dirty="0"/>
              <a:t> your </a:t>
            </a:r>
            <a:r>
              <a:rPr lang="en-US" dirty="0" err="1"/>
              <a:t>WorkRequest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286" y="2828447"/>
            <a:ext cx="907171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fun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applyBlur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blurLevel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workManager.enqueue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OneTimeWorkRequest.from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BlurWorker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What is Android </a:t>
            </a:r>
            <a:r>
              <a:rPr lang="en-US" dirty="0" err="1" smtClean="0"/>
              <a:t>JetPack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https://android.jlelse.eu/what-is-android-jetpack-737095e88161</a:t>
            </a:r>
            <a:endParaRPr lang="en-US" dirty="0" smtClean="0"/>
          </a:p>
          <a:p>
            <a:r>
              <a:rPr lang="en-US" dirty="0" smtClean="0"/>
              <a:t>android-</a:t>
            </a:r>
            <a:r>
              <a:rPr lang="en-US" dirty="0" err="1" smtClean="0"/>
              <a:t>workmanager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https://github.com/googlecodelabs/android-workmanager</a:t>
            </a:r>
            <a:endParaRPr lang="en-US" dirty="0"/>
          </a:p>
          <a:p>
            <a:r>
              <a:rPr lang="en-US" dirty="0"/>
              <a:t>Background Work with </a:t>
            </a:r>
            <a:r>
              <a:rPr lang="en-US" dirty="0" err="1"/>
              <a:t>WorkManager</a:t>
            </a:r>
            <a:r>
              <a:rPr lang="en-US" dirty="0"/>
              <a:t> </a:t>
            </a:r>
            <a:r>
              <a:rPr lang="en-US" dirty="0" smtClean="0"/>
              <a:t>- Kotlin: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://codelabs.developers.google.com/codelabs/android-workmanager-kt/#</a:t>
            </a:r>
            <a:r>
              <a:rPr lang="en-US" dirty="0" smtClean="0">
                <a:hlinkClick r:id="rId5"/>
              </a:rPr>
              <a:t>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6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What is Jetpack</a:t>
            </a:r>
            <a:r>
              <a:rPr lang="en-GB" dirty="0" smtClean="0"/>
              <a:t>?</a:t>
            </a:r>
          </a:p>
          <a:p>
            <a:r>
              <a:rPr lang="en-GB" dirty="0" smtClean="0"/>
              <a:t>What is Android Jetpack?</a:t>
            </a:r>
          </a:p>
          <a:p>
            <a:pPr lvl="1">
              <a:buClr>
                <a:srgbClr val="E60000"/>
              </a:buClr>
            </a:pPr>
            <a:r>
              <a:rPr lang="en-GB" dirty="0" err="1" smtClean="0">
                <a:solidFill>
                  <a:srgbClr val="000000"/>
                </a:solidFill>
              </a:rPr>
              <a:t>Workmanager</a:t>
            </a:r>
            <a:endParaRPr lang="en-GB" dirty="0">
              <a:solidFill>
                <a:srgbClr val="000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7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smtClean="0"/>
              <a:t>Jetpack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8" y="909260"/>
            <a:ext cx="7137705" cy="33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JitPack</a:t>
            </a:r>
            <a:r>
              <a:rPr lang="en-US" dirty="0"/>
              <a:t> is a novel package repository for JVM and Android projects.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builds Git projects on demand and provides you with ready-to-use </a:t>
            </a:r>
            <a:r>
              <a:rPr lang="en-US" dirty="0" smtClean="0"/>
              <a:t>artifacts.</a:t>
            </a:r>
          </a:p>
          <a:p>
            <a:endParaRPr lang="en-US" dirty="0"/>
          </a:p>
          <a:p>
            <a:r>
              <a:rPr lang="en-US" dirty="0"/>
              <a:t>If you want your library to be available to the world, there is no need to go through project build and upload steps.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you need to do is push your project to GitHub and </a:t>
            </a:r>
            <a:r>
              <a:rPr lang="en-US" dirty="0" err="1"/>
              <a:t>JitPack</a:t>
            </a:r>
            <a:r>
              <a:rPr lang="en-US" dirty="0"/>
              <a:t> will take care of the rest. That’s really it!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53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Create the required library </a:t>
            </a:r>
          </a:p>
          <a:p>
            <a:r>
              <a:rPr lang="en-US" dirty="0" smtClean="0"/>
              <a:t>In root </a:t>
            </a:r>
            <a:r>
              <a:rPr lang="en-US" dirty="0" err="1" smtClean="0"/>
              <a:t>build.gradle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your library/</a:t>
            </a:r>
            <a:r>
              <a:rPr lang="en-US" dirty="0" err="1"/>
              <a:t>build.gradle</a:t>
            </a: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2257" y="3475949"/>
            <a:ext cx="707757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com.github.dcendents.android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-maven'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com.github.UserName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15186" y="1769579"/>
            <a:ext cx="857798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'com.github.dcendents:android-maven-gradle-plugin:2.1'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Push it to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Create a release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676022"/>
            <a:ext cx="4911815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Now, head to </a:t>
            </a:r>
            <a:r>
              <a:rPr lang="en-US" dirty="0">
                <a:hlinkClick r:id="rId4"/>
              </a:rPr>
              <a:t>https://jitpack.io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and enter </a:t>
            </a:r>
            <a:r>
              <a:rPr lang="en-US" dirty="0"/>
              <a:t>the address of your repository in the search box and you will receive the address of your library!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586" y="1498749"/>
            <a:ext cx="6893589" cy="30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JetPack</a:t>
            </a:r>
            <a:r>
              <a:rPr lang="en-GB" dirty="0" smtClean="0"/>
              <a:t> features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33907" y="837497"/>
            <a:ext cx="7738051" cy="3712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5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On-screen Show (16:9)</PresentationFormat>
  <Paragraphs>139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Vodafone Rg</vt:lpstr>
      <vt:lpstr>Vodafone</vt:lpstr>
      <vt:lpstr>PowerPoint Presentation</vt:lpstr>
      <vt:lpstr>Android Architecture components</vt:lpstr>
      <vt:lpstr>Outline</vt:lpstr>
      <vt:lpstr>What is Jetpack?</vt:lpstr>
      <vt:lpstr>JetPack</vt:lpstr>
      <vt:lpstr>How to publish to JetPack</vt:lpstr>
      <vt:lpstr>How to publish to JetPack</vt:lpstr>
      <vt:lpstr>How to publish to JetPack</vt:lpstr>
      <vt:lpstr>JetPack features</vt:lpstr>
      <vt:lpstr>What is Android Jetpack?</vt:lpstr>
      <vt:lpstr>Android Jetpack</vt:lpstr>
      <vt:lpstr>PowerPoint Presentation</vt:lpstr>
      <vt:lpstr>WorkManager</vt:lpstr>
      <vt:lpstr>WorkManager</vt:lpstr>
      <vt:lpstr>WorkManager</vt:lpstr>
      <vt:lpstr>WorkManager</vt:lpstr>
      <vt:lpstr>WorkManager</vt:lpstr>
      <vt:lpstr>WorkManager</vt:lpstr>
      <vt:lpstr>WorkManager</vt:lpstr>
      <vt:lpstr>WorkManager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2019-08-25T10:31:52Z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